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8" r:id="rId5"/>
    <p:sldId id="279" r:id="rId6"/>
    <p:sldId id="274" r:id="rId7"/>
    <p:sldId id="276" r:id="rId8"/>
    <p:sldId id="277" r:id="rId9"/>
    <p:sldId id="275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B983-E03D-45E7-A1B6-9BF01789E8C8}" type="datetimeFigureOut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9014F-7734-43C1-BC5D-6139B650F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8001000" cy="6096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INTERNATIONAL INDIAN SCHOOL BURAIDAH</a:t>
            </a:r>
          </a:p>
          <a:p>
            <a:pPr>
              <a:spcBef>
                <a:spcPts val="600"/>
              </a:spcBef>
            </a:pPr>
            <a:r>
              <a:rPr lang="en-US" sz="2800" b="1" u="sng" dirty="0">
                <a:solidFill>
                  <a:srgbClr val="C00000"/>
                </a:solidFill>
                <a:highlight>
                  <a:srgbClr val="C0C0C0"/>
                </a:highlight>
                <a:latin typeface="Baskerville Old Face" pitchFamily="18" charset="0"/>
              </a:rPr>
              <a:t>NO-TOBACCO DAY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Arial Rounded MT Bold" pitchFamily="34" charset="0"/>
              </a:rPr>
              <a:t>Smoking is Like Paying Someone to Kill You. </a:t>
            </a:r>
            <a:endParaRPr lang="en-US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67656-AD14-4F7B-91BE-9745C4328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68990"/>
            <a:ext cx="6858000" cy="37021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2186-E01C-43B4-BA08-3A00A15473ED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International Indian School Buraidah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8B918-44C0-4C60-8C13-D1302516928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" y="1828800"/>
            <a:ext cx="79248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113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A75C2-7E8C-49E8-BA43-941BE78C9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6934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E72C1-6799-4CA6-A548-D6CB2A4AF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315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4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B3C14-7A4C-44A0-89A2-6296A5D7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62" y="222250"/>
            <a:ext cx="2962275" cy="1543050"/>
          </a:xfrm>
          <a:prstGeom prst="rect">
            <a:avLst/>
          </a:prstGeom>
        </p:spPr>
      </p:pic>
      <p:pic>
        <p:nvPicPr>
          <p:cNvPr id="3074" name="Picture 2" descr="Social Awareness: Effects of Smoking">
            <a:extLst>
              <a:ext uri="{FF2B5EF4-FFF2-40B4-BE49-F238E27FC236}">
                <a16:creationId xmlns:a16="http://schemas.microsoft.com/office/drawing/2014/main" id="{EFEB39FE-75BC-4FF3-8D04-0EAFFA01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4" y="1765300"/>
            <a:ext cx="8339416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9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7FAFA-68D5-46F6-A088-272AE26F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0"/>
            <a:ext cx="62484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8ADC6-A5B5-42E8-BB95-55BD9BE1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7467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86E51D-43AA-4230-A431-F26504751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5" y="990600"/>
            <a:ext cx="396240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AE637-91F5-4E62-9342-21EED6280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43000"/>
            <a:ext cx="3962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99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ng Cancer Risk: Does Smoking or Vaping Cause Cancer?">
            <a:extLst>
              <a:ext uri="{FF2B5EF4-FFF2-40B4-BE49-F238E27FC236}">
                <a16:creationId xmlns:a16="http://schemas.microsoft.com/office/drawing/2014/main" id="{70DFA852-182C-44E4-8D03-6F6D464E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4038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n-smokers who develop lung cancer are hugely disadvantaged, says PHE">
            <a:extLst>
              <a:ext uri="{FF2B5EF4-FFF2-40B4-BE49-F238E27FC236}">
                <a16:creationId xmlns:a16="http://schemas.microsoft.com/office/drawing/2014/main" id="{47EDF1AB-EDF6-48D9-9D79-9A135CED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02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285D1-2E3B-4DFD-8ACC-A60815D42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10333"/>
            <a:ext cx="3248025" cy="4952267"/>
          </a:xfrm>
          <a:prstGeom prst="rect">
            <a:avLst/>
          </a:prstGeom>
        </p:spPr>
      </p:pic>
      <p:pic>
        <p:nvPicPr>
          <p:cNvPr id="1026" name="Picture 2" descr="Health Effects of Cigarette Smoking - Clinical Advisor">
            <a:extLst>
              <a:ext uri="{FF2B5EF4-FFF2-40B4-BE49-F238E27FC236}">
                <a16:creationId xmlns:a16="http://schemas.microsoft.com/office/drawing/2014/main" id="{56634BB7-A67D-4AB2-9D92-72E070F7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4" y="610333"/>
            <a:ext cx="4429126" cy="495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25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 Tobacco day - Side effects">
            <a:hlinkClick r:id="" action="ppaction://media"/>
            <a:extLst>
              <a:ext uri="{FF2B5EF4-FFF2-40B4-BE49-F238E27FC236}">
                <a16:creationId xmlns:a16="http://schemas.microsoft.com/office/drawing/2014/main" id="{4A989EC0-1414-4D6C-B52D-6C0DCC1C70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901976"/>
            <a:ext cx="8686800" cy="50987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1B9F57-3F7A-DE52-829C-B4890FAA7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To Play Video bring curser to the bottom……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41F65-39DE-DE0B-3CB5-E77356156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b="1" dirty="0">
                <a:solidFill>
                  <a:srgbClr val="00B050"/>
                </a:solidFill>
              </a:rPr>
              <a:t>Say No to Smoking</a:t>
            </a:r>
          </a:p>
        </p:txBody>
      </p:sp>
    </p:spTree>
    <p:extLst>
      <p:ext uri="{BB962C8B-B14F-4D97-AF65-F5344CB8AC3E}">
        <p14:creationId xmlns:p14="http://schemas.microsoft.com/office/powerpoint/2010/main" val="20729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32</Words>
  <Application>Microsoft Office PowerPoint</Application>
  <PresentationFormat>On-screen Show (4:3)</PresentationFormat>
  <Paragraphs>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Amasis MT Pro Black</vt:lpstr>
      <vt:lpstr>Arial</vt:lpstr>
      <vt:lpstr>Arial Rounded MT Bold</vt:lpstr>
      <vt:lpstr>Baskerville Old Face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Play Video bring curser to the bottom……</vt:lpstr>
      <vt:lpstr>International Indian School Buraidah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bms1</dc:creator>
  <cp:lastModifiedBy>lawrence varghese</cp:lastModifiedBy>
  <cp:revision>27</cp:revision>
  <dcterms:created xsi:type="dcterms:W3CDTF">2019-06-27T05:46:26Z</dcterms:created>
  <dcterms:modified xsi:type="dcterms:W3CDTF">2024-05-31T14:13:50Z</dcterms:modified>
</cp:coreProperties>
</file>